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FB1177-4C38-4221-BB3E-CD6D0F6D16A0}" type="datetimeFigureOut">
              <a:rPr lang="it-IT" smtClean="0"/>
              <a:pPr/>
              <a:t>21/12/2024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6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CE3277-41A6-41C0-977A-A9A9AE6D8A3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3853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BA6D-2F4A-4E5D-AC9F-A8B8FE070D7B}" type="datetimeFigureOut">
              <a:rPr lang="it-IT" smtClean="0"/>
              <a:pPr/>
              <a:t>21/12/2024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B4AA-7D55-4746-83BE-589A741E4FE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35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BA6D-2F4A-4E5D-AC9F-A8B8FE070D7B}" type="datetimeFigureOut">
              <a:rPr lang="it-IT" smtClean="0"/>
              <a:pPr/>
              <a:t>21/12/2024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B4AA-7D55-4746-83BE-589A741E4FE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273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BA6D-2F4A-4E5D-AC9F-A8B8FE070D7B}" type="datetimeFigureOut">
              <a:rPr lang="it-IT" smtClean="0"/>
              <a:pPr/>
              <a:t>21/12/2024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B4AA-7D55-4746-83BE-589A741E4FE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724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BA6D-2F4A-4E5D-AC9F-A8B8FE070D7B}" type="datetimeFigureOut">
              <a:rPr lang="it-IT" smtClean="0"/>
              <a:pPr/>
              <a:t>21/12/2024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B4AA-7D55-4746-83BE-589A741E4FE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3889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BA6D-2F4A-4E5D-AC9F-A8B8FE070D7B}" type="datetimeFigureOut">
              <a:rPr lang="it-IT" smtClean="0"/>
              <a:pPr/>
              <a:t>21/12/2024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B4AA-7D55-4746-83BE-589A741E4FE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8314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BA6D-2F4A-4E5D-AC9F-A8B8FE070D7B}" type="datetimeFigureOut">
              <a:rPr lang="it-IT" smtClean="0"/>
              <a:pPr/>
              <a:t>21/12/2024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B4AA-7D55-4746-83BE-589A741E4FE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622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BA6D-2F4A-4E5D-AC9F-A8B8FE070D7B}" type="datetimeFigureOut">
              <a:rPr lang="it-IT" smtClean="0"/>
              <a:pPr/>
              <a:t>21/12/2024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B4AA-7D55-4746-83BE-589A741E4FE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4328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BA6D-2F4A-4E5D-AC9F-A8B8FE070D7B}" type="datetimeFigureOut">
              <a:rPr lang="it-IT" smtClean="0"/>
              <a:pPr/>
              <a:t>21/12/2024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B4AA-7D55-4746-83BE-589A741E4FE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5454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BA6D-2F4A-4E5D-AC9F-A8B8FE070D7B}" type="datetimeFigureOut">
              <a:rPr lang="it-IT" smtClean="0"/>
              <a:pPr/>
              <a:t>21/12/2024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B4AA-7D55-4746-83BE-589A741E4FE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6843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BA6D-2F4A-4E5D-AC9F-A8B8FE070D7B}" type="datetimeFigureOut">
              <a:rPr lang="it-IT" smtClean="0"/>
              <a:pPr/>
              <a:t>21/12/2024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B4AA-7D55-4746-83BE-589A741E4FE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4518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BA6D-2F4A-4E5D-AC9F-A8B8FE070D7B}" type="datetimeFigureOut">
              <a:rPr lang="it-IT" smtClean="0"/>
              <a:pPr/>
              <a:t>21/12/2024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B4AA-7D55-4746-83BE-589A741E4FE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1523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6BA6D-2F4A-4E5D-AC9F-A8B8FE070D7B}" type="datetimeFigureOut">
              <a:rPr lang="it-IT" smtClean="0"/>
              <a:pPr/>
              <a:t>21/12/2024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8B4AA-7D55-4746-83BE-589A741E4FE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2402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176262" y="1118918"/>
            <a:ext cx="5281938" cy="2448272"/>
          </a:xfrm>
        </p:spPr>
        <p:txBody>
          <a:bodyPr>
            <a:normAutofit fontScale="90000"/>
          </a:bodyPr>
          <a:lstStyle/>
          <a:p>
            <a:r>
              <a:rPr lang="it-IT" sz="2000" b="1" cap="none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adley Hand ITC" panose="03070402050302030203" pitchFamily="66" charset="0"/>
              </a:rPr>
              <a:t>ISTITUTO COMPRENSIVO 2 </a:t>
            </a:r>
            <a:br>
              <a:rPr lang="it-IT" sz="2000" b="1" cap="none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adley Hand ITC" panose="03070402050302030203" pitchFamily="66" charset="0"/>
              </a:rPr>
            </a:br>
            <a:r>
              <a:rPr lang="it-IT" sz="2000" b="1" cap="none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adley Hand ITC" panose="03070402050302030203" pitchFamily="66" charset="0"/>
              </a:rPr>
              <a:t>RITA LEVI MONTALCINI</a:t>
            </a:r>
            <a:br>
              <a:rPr lang="it-IT" sz="2000" b="1" cap="none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adley Hand ITC" panose="03070402050302030203" pitchFamily="66" charset="0"/>
              </a:rPr>
            </a:br>
            <a:br>
              <a:rPr lang="it-IT" sz="20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adley Hand ITC" panose="03070402050302030203" pitchFamily="66" charset="0"/>
              </a:rPr>
            </a:br>
            <a:r>
              <a:rPr lang="it-IT" sz="27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adley Hand ITC" panose="03070402050302030203" pitchFamily="66" charset="0"/>
              </a:rPr>
              <a:t>LA </a:t>
            </a:r>
            <a:r>
              <a:rPr lang="it-IT" sz="2800" b="1" spc="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adley Hand ITC" panose="03070402050302030203" pitchFamily="66" charset="0"/>
              </a:rPr>
              <a:t>SCUOLA DELL’INFANZIA </a:t>
            </a:r>
            <a:br>
              <a:rPr lang="it-IT" sz="2800" b="1" spc="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adley Hand ITC" panose="03070402050302030203" pitchFamily="66" charset="0"/>
              </a:rPr>
            </a:br>
            <a:r>
              <a:rPr lang="it-IT" sz="2800" b="1" spc="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adley Hand ITC" panose="03070402050302030203" pitchFamily="66" charset="0"/>
              </a:rPr>
              <a:t>« G.PASCOLI»</a:t>
            </a:r>
            <a:br>
              <a:rPr lang="it-IT" sz="2800" b="1" spc="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adley Hand ITC" panose="03070402050302030203" pitchFamily="66" charset="0"/>
              </a:rPr>
            </a:br>
            <a:r>
              <a:rPr lang="it-IT" sz="2800" b="1" spc="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adley Hand ITC" panose="03070402050302030203" pitchFamily="66" charset="0"/>
              </a:rPr>
              <a:t>SI PRESENTA</a:t>
            </a:r>
            <a:br>
              <a:rPr lang="it-IT" sz="2800" b="1" spc="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adley Hand ITC" panose="03070402050302030203" pitchFamily="66" charset="0"/>
              </a:rPr>
            </a:br>
            <a:br>
              <a:rPr lang="it-IT" sz="2800" b="1" spc="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adley Hand ITC" panose="03070402050302030203" pitchFamily="66" charset="0"/>
              </a:rPr>
            </a:br>
            <a:r>
              <a:rPr lang="it-IT" sz="2700" b="1" i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adley Hand ITC" panose="03070402050302030203" pitchFamily="66" charset="0"/>
              </a:rPr>
              <a:t>IL GIORNO  11 gennaio 2025 </a:t>
            </a:r>
            <a:br>
              <a:rPr lang="it-IT" sz="2700" b="1" i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adley Hand ITC" panose="03070402050302030203" pitchFamily="66" charset="0"/>
              </a:rPr>
            </a:br>
            <a:r>
              <a:rPr lang="it-IT" sz="2700" b="1" i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adley Hand ITC" panose="03070402050302030203" pitchFamily="66" charset="0"/>
              </a:rPr>
              <a:t>DALLE ORE 10:00 ALLE ORE 11:00 </a:t>
            </a:r>
            <a:br>
              <a:rPr lang="it-IT" sz="2700" b="1" i="1" spc="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adley Hand ITC" panose="03070402050302030203" pitchFamily="66" charset="0"/>
              </a:rPr>
            </a:br>
            <a:br>
              <a:rPr lang="it-IT" sz="2000" b="1" i="1" spc="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adley Hand ITC" panose="03070402050302030203" pitchFamily="66" charset="0"/>
              </a:rPr>
            </a:br>
            <a:endParaRPr lang="it-IT" sz="2000" i="1" dirty="0">
              <a:solidFill>
                <a:schemeClr val="tx2">
                  <a:lumMod val="75000"/>
                </a:schemeClr>
              </a:solidFill>
              <a:latin typeface="Bradley Hand ITC" panose="03070402050302030203" pitchFamily="66" charset="0"/>
            </a:endParaRPr>
          </a:p>
        </p:txBody>
      </p:sp>
      <p:sp>
        <p:nvSpPr>
          <p:cNvPr id="9" name="AutoShape 8" descr="Risultati immagini per immaginisu attività scuola infanz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" name="AutoShape 10" descr="Risultati immagini per immaginisu attività scuola infanz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172894" y="3952590"/>
            <a:ext cx="5407218" cy="24482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b="1" dirty="0">
                <a:solidFill>
                  <a:schemeClr val="tx2">
                    <a:lumMod val="75000"/>
                  </a:schemeClr>
                </a:solidFill>
                <a:latin typeface="Bradley Hand ITC" panose="03070402050302030203" pitchFamily="66" charset="0"/>
              </a:rPr>
              <a:t>Sono invitati i genitori dei bambini per  conoscere le finalità educative e didattiche della  nostra scuola, visionare gli spazi e incontrare alcune insegnanti. </a:t>
            </a:r>
          </a:p>
          <a:p>
            <a:endParaRPr lang="it-IT" sz="2000" b="1" dirty="0">
              <a:solidFill>
                <a:schemeClr val="tx2">
                  <a:lumMod val="75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8921" y="3789040"/>
            <a:ext cx="3641008" cy="2496380"/>
          </a:xfrm>
          <a:prstGeom prst="rect">
            <a:avLst/>
          </a:prstGeom>
        </p:spPr>
      </p:pic>
      <p:pic>
        <p:nvPicPr>
          <p:cNvPr id="1028" name="Picture 4" descr="Open Day">
            <a:extLst>
              <a:ext uri="{FF2B5EF4-FFF2-40B4-BE49-F238E27FC236}">
                <a16:creationId xmlns:a16="http://schemas.microsoft.com/office/drawing/2014/main" id="{D37CB6D1-2771-4271-BBAF-ECB9ED6710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76262" cy="317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346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62</Words>
  <Application>Microsoft Office PowerPoint</Application>
  <PresentationFormat>Presentazione su schermo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Bradley Hand ITC</vt:lpstr>
      <vt:lpstr>Calibri</vt:lpstr>
      <vt:lpstr>Tema di Office</vt:lpstr>
      <vt:lpstr>ISTITUTO COMPRENSIVO 2  RITA LEVI MONTALCINI  LA SCUOLA DELL’INFANZIA  « G.PASCOLI» SI PRESENTA  IL GIORNO  11 gennaio 2025  DALLE ORE 10:00 ALLE ORE 11:00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0PEN DAJ</dc:title>
  <dc:creator>Annamaria Mozzi</dc:creator>
  <cp:lastModifiedBy>Silvia Paghera</cp:lastModifiedBy>
  <cp:revision>32</cp:revision>
  <cp:lastPrinted>2024-12-21T08:26:36Z</cp:lastPrinted>
  <dcterms:created xsi:type="dcterms:W3CDTF">2016-12-13T21:24:28Z</dcterms:created>
  <dcterms:modified xsi:type="dcterms:W3CDTF">2024-12-21T08:28:14Z</dcterms:modified>
</cp:coreProperties>
</file>