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B1177-4C38-4221-BB3E-CD6D0F6D16A0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E3277-41A6-41C0-977A-A9A9AE6D8A3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853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73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2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88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31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2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32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45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84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51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52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6BA6D-2F4A-4E5D-AC9F-A8B8FE070D7B}" type="datetimeFigureOut">
              <a:rPr lang="it-IT" smtClean="0"/>
              <a:pPr/>
              <a:t>21/12/2024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B4AA-7D55-4746-83BE-589A741E4FE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40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76262" y="1118918"/>
            <a:ext cx="5281938" cy="2448272"/>
          </a:xfrm>
        </p:spPr>
        <p:txBody>
          <a:bodyPr>
            <a:normAutofit fontScale="90000"/>
          </a:bodyPr>
          <a:lstStyle/>
          <a:p>
            <a:r>
              <a:rPr lang="it-IT" sz="2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ISTITUTO COMPRENSIVO 2 </a:t>
            </a:r>
            <a:br>
              <a:rPr lang="it-IT" sz="2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RITA LEVI MONTALCINI</a:t>
            </a:r>
            <a:br>
              <a:rPr lang="it-IT" sz="2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br>
              <a:rPr lang="it-IT" sz="2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7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LA </a:t>
            </a:r>
            <a: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SCUOLA DELL’INFANZIA </a:t>
            </a:r>
            <a:b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« G.PASCOLI»</a:t>
            </a:r>
            <a:b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SI PRESENTA</a:t>
            </a:r>
            <a:b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br>
              <a:rPr lang="it-IT" sz="2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7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IL GIORNO  11 gennaio 2025 </a:t>
            </a:r>
            <a:br>
              <a:rPr lang="it-IT" sz="27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it-IT" sz="27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  <a:t>DALLE ORE 10:00 ALLE ORE 11:00 </a:t>
            </a:r>
            <a:br>
              <a:rPr lang="it-IT" sz="2700" b="1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br>
              <a:rPr lang="it-IT" sz="2000" b="1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anose="03070402050302030203" pitchFamily="66" charset="0"/>
              </a:rPr>
            </a:br>
            <a:endParaRPr lang="it-IT" sz="2000" i="1" dirty="0">
              <a:solidFill>
                <a:schemeClr val="tx2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AutoShape 8" descr="Risultati immagini per immaginisu attività scuola infanz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0" descr="Risultati immagini per immaginisu attività scuola infanz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72894" y="3952590"/>
            <a:ext cx="5407218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Bradley Hand ITC" panose="03070402050302030203" pitchFamily="66" charset="0"/>
              </a:rPr>
              <a:t>Sono invitati i genitori dei bambini per  conoscere le finalità educative e didattiche della  nostra scuola, visionare gli spazi e incontrare alcune insegnanti. </a:t>
            </a:r>
          </a:p>
          <a:p>
            <a:endParaRPr lang="it-IT" sz="2000" b="1" dirty="0">
              <a:solidFill>
                <a:schemeClr val="tx2">
                  <a:lumMod val="75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921" y="3789040"/>
            <a:ext cx="3641008" cy="2496380"/>
          </a:xfrm>
          <a:prstGeom prst="rect">
            <a:avLst/>
          </a:prstGeom>
        </p:spPr>
      </p:pic>
      <p:pic>
        <p:nvPicPr>
          <p:cNvPr id="1028" name="Picture 4" descr="Open Day">
            <a:extLst>
              <a:ext uri="{FF2B5EF4-FFF2-40B4-BE49-F238E27FC236}">
                <a16:creationId xmlns:a16="http://schemas.microsoft.com/office/drawing/2014/main" id="{D37CB6D1-2771-4271-BBAF-ECB9ED671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76262" cy="31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46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62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Tema di Office</vt:lpstr>
      <vt:lpstr>ISTITUTO COMPRENSIVO 2  RITA LEVI MONTALCINI  LA SCUOLA DELL’INFANZIA  « G.PASCOLI» SI PRESENTA  IL GIORNO  11 gennaio 2025  DALLE ORE 10:00 ALLE ORE 11:00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0PEN DAJ</dc:title>
  <dc:creator>Annamaria Mozzi</dc:creator>
  <cp:lastModifiedBy>Silvia Paghera</cp:lastModifiedBy>
  <cp:revision>32</cp:revision>
  <cp:lastPrinted>2024-12-21T08:26:36Z</cp:lastPrinted>
  <dcterms:created xsi:type="dcterms:W3CDTF">2016-12-13T21:24:28Z</dcterms:created>
  <dcterms:modified xsi:type="dcterms:W3CDTF">2024-12-21T08:28:14Z</dcterms:modified>
</cp:coreProperties>
</file>